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73F389C-50C1-4F11-B132-68CBAF140172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101688F-9E28-4884-AA33-CB4CBD2CFE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F389C-50C1-4F11-B132-68CBAF140172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01688F-9E28-4884-AA33-CB4CBD2CFE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F389C-50C1-4F11-B132-68CBAF140172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01688F-9E28-4884-AA33-CB4CBD2CFE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F389C-50C1-4F11-B132-68CBAF140172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01688F-9E28-4884-AA33-CB4CBD2CFE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F389C-50C1-4F11-B132-68CBAF140172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01688F-9E28-4884-AA33-CB4CBD2CFE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F389C-50C1-4F11-B132-68CBAF140172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01688F-9E28-4884-AA33-CB4CBD2CFE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F389C-50C1-4F11-B132-68CBAF140172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01688F-9E28-4884-AA33-CB4CBD2CFE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F389C-50C1-4F11-B132-68CBAF140172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01688F-9E28-4884-AA33-CB4CBD2CFE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73F389C-50C1-4F11-B132-68CBAF140172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01688F-9E28-4884-AA33-CB4CBD2CFE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73F389C-50C1-4F11-B132-68CBAF140172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101688F-9E28-4884-AA33-CB4CBD2CFE1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73F389C-50C1-4F11-B132-68CBAF140172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101688F-9E28-4884-AA33-CB4CBD2CFE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73F389C-50C1-4F11-B132-68CBAF140172}" type="datetimeFigureOut">
              <a:rPr lang="en-US" smtClean="0"/>
              <a:pPr/>
              <a:t>10/14/2010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101688F-9E28-4884-AA33-CB4CBD2CFE1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images.google.com/imgres?imgurl=http://vrroom.naa.gov.au/Images/Young%20immigrants%20arriving%20in%20Australia1_7529182_tcm11-18739.jpg&amp;imgrefurl=http://vrroom.naa.gov.au/print/?ID=19447&amp;usg=__wp4z-tQ3CB3kr4B3nIu38d16onA=&amp;h=469&amp;w=750&amp;sz=60&amp;hl=en&amp;start=14&amp;tbnid=byhDJP9WN7rl4M:&amp;tbnh=88&amp;tbnw=141&amp;prev=/images?q=immigrants&amp;gbv=2&amp;hl=en&amp;safe=active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google.com/imgres?imgurl=http://www.gjenvick.com/images/Immigration/1922/HistoryOfTheUS/Photo_ImmigrantsWaitingToBePassedForEntry-EllisIsland-500.jpg&amp;imgrefurl=http://www.gjenvick.com/Immigration/1923-EllisIslandHistoricalDocuments.html&amp;usg=__f4MVRigM3IujyTztVRoH6CQZYLw=&amp;h=359&amp;w=500&amp;sz=30&amp;hl=en&amp;start=28&amp;tbnid=ZErt4f1CcoYHbM:&amp;tbnh=93&amp;tbnw=130&amp;prev=/images?q=immigrants&amp;gbv=2&amp;ndsp=20&amp;hl=en&amp;safe=active&amp;sa=N&amp;start=20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images.google.com/imgres?imgurl=http://s3.amazonaws.com/songza.media.blog-img/new-york-city-skyline-blue-large.jpg&amp;imgrefurl=http://songza.fm/blog/tag/punk/&amp;usg=__q1cS9prYtB4uzLcb3eUY8mHC2Bs=&amp;h=360&amp;w=432&amp;sz=114&amp;hl=en&amp;start=7&amp;tbnid=RIB1FyxqHa8BUM:&amp;tbnh=105&amp;tbnw=126&amp;prev=/images?q=new+york+city&amp;gbv=2&amp;hl=en&amp;safe=active&amp;sa=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Immigrants Coming to America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Why would immigration increase from 1900-1920?</a:t>
            </a:r>
            <a:endParaRPr lang="en-US" dirty="0"/>
          </a:p>
        </p:txBody>
      </p:sp>
      <p:pic>
        <p:nvPicPr>
          <p:cNvPr id="3074" name="Picture 2" descr="http://t3.gstatic.com/images?q=tbn:byhDJP9WN7rl4M:http://vrroom.naa.gov.au/Images/Young%2520immigrants%2520arriving%2520in%2520Australia1_7529182_tcm11-18739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4343400"/>
            <a:ext cx="3429000" cy="2362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Hope for </a:t>
            </a:r>
            <a:r>
              <a:rPr lang="en-US" dirty="0"/>
              <a:t>b</a:t>
            </a:r>
            <a:r>
              <a:rPr lang="en-US" dirty="0" smtClean="0"/>
              <a:t>etter opportunities</a:t>
            </a:r>
          </a:p>
          <a:p>
            <a:r>
              <a:rPr lang="en-US" dirty="0" smtClean="0"/>
              <a:t>Religious freedom</a:t>
            </a:r>
          </a:p>
          <a:p>
            <a:r>
              <a:rPr lang="en-US" dirty="0" smtClean="0"/>
              <a:t>Escape from an oppressive government</a:t>
            </a:r>
          </a:p>
          <a:p>
            <a:r>
              <a:rPr lang="en-US" dirty="0" smtClean="0"/>
              <a:t>Adventure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Reasons immigrants came to America…</a:t>
            </a:r>
            <a:endParaRPr lang="en-US" dirty="0"/>
          </a:p>
        </p:txBody>
      </p:sp>
      <p:pic>
        <p:nvPicPr>
          <p:cNvPr id="1026" name="Picture 2" descr="http://t1.gstatic.com/images?q=tbn:ZErt4f1CcoYHbM:http://www.gjenvick.com/images/Immigration/1922/HistoryOfTheUS/Photo_ImmigrantsWaitingToBePassedForEntry-EllisIsland-50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81400" y="3847076"/>
            <a:ext cx="3733800" cy="277528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Give valid passport to get on boat</a:t>
            </a:r>
          </a:p>
          <a:p>
            <a:r>
              <a:rPr lang="en-US" dirty="0" smtClean="0"/>
              <a:t>Boat journey to America (see the Statue of Liberty)</a:t>
            </a:r>
          </a:p>
          <a:p>
            <a:r>
              <a:rPr lang="en-US" dirty="0" smtClean="0"/>
              <a:t>First and Second class citizens released</a:t>
            </a:r>
          </a:p>
          <a:p>
            <a:r>
              <a:rPr lang="en-US" dirty="0" smtClean="0"/>
              <a:t>Go through journey- baggage room, stairway, Great Hall</a:t>
            </a:r>
          </a:p>
          <a:p>
            <a:r>
              <a:rPr lang="en-US" dirty="0" smtClean="0"/>
              <a:t>Go through medical inspection</a:t>
            </a:r>
          </a:p>
          <a:p>
            <a:r>
              <a:rPr lang="en-US" dirty="0" smtClean="0"/>
              <a:t>Legal inspection</a:t>
            </a:r>
          </a:p>
          <a:p>
            <a:r>
              <a:rPr lang="en-US" dirty="0" smtClean="0"/>
              <a:t>Money exchange</a:t>
            </a:r>
          </a:p>
          <a:p>
            <a:r>
              <a:rPr lang="en-US" dirty="0" smtClean="0"/>
              <a:t>Journey’s end…the Kissing Post!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Ellis Island reenactment: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4157472"/>
          </a:xfrm>
        </p:spPr>
        <p:txBody>
          <a:bodyPr/>
          <a:lstStyle/>
          <a:p>
            <a:r>
              <a:rPr lang="en-US" dirty="0" smtClean="0"/>
              <a:t>Migration of African Americans to the North</a:t>
            </a:r>
          </a:p>
          <a:p>
            <a:r>
              <a:rPr lang="en-US" dirty="0" smtClean="0"/>
              <a:t>(The Great Migration)</a:t>
            </a:r>
          </a:p>
          <a:p>
            <a:r>
              <a:rPr lang="en-US" dirty="0" smtClean="0"/>
              <a:t>Immigration</a:t>
            </a:r>
          </a:p>
          <a:p>
            <a:r>
              <a:rPr lang="en-US" dirty="0" smtClean="0"/>
              <a:t>Industrialization</a:t>
            </a:r>
          </a:p>
          <a:p>
            <a:r>
              <a:rPr lang="en-US" dirty="0" smtClean="0"/>
              <a:t>Improved Transportation</a:t>
            </a:r>
          </a:p>
          <a:p>
            <a:r>
              <a:rPr lang="en-US" dirty="0" smtClean="0"/>
              <a:t>Rural to Urban migration</a:t>
            </a:r>
          </a:p>
          <a:p>
            <a:r>
              <a:rPr lang="en-US" dirty="0" smtClean="0"/>
              <a:t>(People moving to cities)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Reasons for Urban Growth</a:t>
            </a:r>
            <a:endParaRPr lang="en-US" dirty="0"/>
          </a:p>
        </p:txBody>
      </p:sp>
      <p:pic>
        <p:nvPicPr>
          <p:cNvPr id="27650" name="Picture 2" descr="http://t1.gstatic.com/images?q=tbn:RIB1FyxqHa8BUM:http://s3.amazonaws.com/songza.media.blog-img/new-york-city-skyline-blue-larg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2514600"/>
            <a:ext cx="2590799" cy="2743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32</TotalTime>
  <Words>110</Words>
  <Application>Microsoft Office PowerPoint</Application>
  <PresentationFormat>On-screen Show (4:3)</PresentationFormat>
  <Paragraphs>24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Concourse</vt:lpstr>
      <vt:lpstr>Immigrants Coming to America</vt:lpstr>
      <vt:lpstr>Reasons immigrants came to America…</vt:lpstr>
      <vt:lpstr>Ellis Island reenactment:</vt:lpstr>
      <vt:lpstr>Reasons for Urban Growth</vt:lpstr>
    </vt:vector>
  </TitlesOfParts>
  <Company>Virginia Beach City Public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Immigrants Coming to America</dc:title>
  <dc:creator>tlgibbon</dc:creator>
  <cp:lastModifiedBy>tlgibbon</cp:lastModifiedBy>
  <cp:revision>4</cp:revision>
  <dcterms:created xsi:type="dcterms:W3CDTF">2009-10-26T14:26:35Z</dcterms:created>
  <dcterms:modified xsi:type="dcterms:W3CDTF">2010-10-14T14:06:01Z</dcterms:modified>
</cp:coreProperties>
</file>